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7" r:id="rId2"/>
    <p:sldId id="333" r:id="rId3"/>
    <p:sldId id="463" r:id="rId4"/>
    <p:sldId id="465" r:id="rId5"/>
    <p:sldId id="466" r:id="rId6"/>
    <p:sldId id="467" r:id="rId7"/>
    <p:sldId id="468" r:id="rId8"/>
    <p:sldId id="469" r:id="rId9"/>
    <p:sldId id="472" r:id="rId10"/>
    <p:sldId id="471" r:id="rId11"/>
    <p:sldId id="464" r:id="rId12"/>
    <p:sldId id="488" r:id="rId13"/>
    <p:sldId id="474" r:id="rId14"/>
    <p:sldId id="476" r:id="rId15"/>
    <p:sldId id="477" r:id="rId16"/>
    <p:sldId id="478" r:id="rId17"/>
    <p:sldId id="479" r:id="rId18"/>
    <p:sldId id="483" r:id="rId19"/>
    <p:sldId id="485" r:id="rId20"/>
    <p:sldId id="480" r:id="rId21"/>
    <p:sldId id="481" r:id="rId22"/>
    <p:sldId id="482" r:id="rId23"/>
    <p:sldId id="484" r:id="rId24"/>
    <p:sldId id="486" r:id="rId25"/>
    <p:sldId id="487" r:id="rId26"/>
    <p:sldId id="489" r:id="rId27"/>
    <p:sldId id="490" r:id="rId28"/>
    <p:sldId id="491" r:id="rId29"/>
  </p:sldIdLst>
  <p:sldSz cx="12192000" cy="6858000"/>
  <p:notesSz cx="6858000" cy="9144000"/>
  <p:embeddedFontLst>
    <p:embeddedFont>
      <p:font typeface="Overpass Black" panose="020B0600000101010101" charset="0"/>
      <p:bold r:id="rId32"/>
      <p:boldItalic r:id="rId33"/>
    </p:embeddedFont>
    <p:embeddedFont>
      <p:font typeface="Overpass Light" panose="020B0600000101010101" charset="0"/>
      <p:regular r:id="rId34"/>
      <p:italic r:id="rId35"/>
    </p:embeddedFont>
    <p:embeddedFont>
      <p:font typeface="나눔고딕 ExtraBold" panose="020D0904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81"/>
    <a:srgbClr val="507AFF"/>
    <a:srgbClr val="2FDDA7"/>
    <a:srgbClr val="B3C9FF"/>
    <a:srgbClr val="001E68"/>
    <a:srgbClr val="D4F9E1"/>
    <a:srgbClr val="F3FDFF"/>
    <a:srgbClr val="0070A7"/>
    <a:srgbClr val="9AE2DF"/>
    <a:srgbClr val="B3E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3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9E6CF70C-E548-41CE-AEEE-C28292986A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73900" y="757079"/>
            <a:ext cx="4310390" cy="5343842"/>
          </a:xfrm>
          <a:prstGeom prst="roundRect">
            <a:avLst>
              <a:gd name="adj" fmla="val 385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08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B9DE554-894F-4694-A584-A6A42EFA5F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oundRect">
            <a:avLst>
              <a:gd name="adj" fmla="val 155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27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74112FE3-DF87-47B0-B5A6-DA6DF04848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960" y="2987593"/>
            <a:ext cx="2971370" cy="29713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8B6874F3-207A-4342-A312-D4BC705ED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5672" y="2987593"/>
            <a:ext cx="2971370" cy="29713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03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EC455043-3D1D-4115-82F2-A7B6744397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599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CB832817-70A7-4F12-81AC-399574D683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659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26AFC572-CC2D-49BF-B408-801CFCB635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371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A6AA3398-43D2-4A1E-B780-8A2CC53C52A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eunghwanly/mobius-docker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lproweb.com/download/Win64OpenSSL_Light-1_1_1L.exe" TargetMode="External"/><Relationship Id="rId2" Type="http://schemas.openxmlformats.org/officeDocument/2006/relationships/hyperlink" Target="https://mosquito.org/files/binary/win32/mosquito-2.0.4-install-windows-x64.exe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KETI/Mobius/archive/2.4.36.zip" TargetMode="External"/><Relationship Id="rId2" Type="http://schemas.openxmlformats.org/officeDocument/2006/relationships/hyperlink" Target="https://nodejs.org/ko/download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TKETI/nCube-Thyme-Nodejs/archive/2.3.2.zip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seunghwanly/mobius-docker/tree/main/mobius/radar/tas_radar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seunghwanly/Radar-%EC%84%A4%EC%A0%95%ED%95%98%EA%B8%B0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seunghwanly/Grafana%EB%A1%9C-%EB%8D%B0%EC%9D%B4%ED%84%B0-%EB%93%A4%EC%96%B4%EC%98%A4%EB%8A%94-%EA%B2%83-%ED%99%95%EC%9D%B8%ED%95%98%EA%B8%B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i.com/tirex/explore/node?node=AJoMGA2ID9pCPWEKPi16wg__VLyFKFf__LATEST" TargetMode="External"/><Relationship Id="rId2" Type="http://schemas.openxmlformats.org/officeDocument/2006/relationships/hyperlink" Target="https://dev.ti.com/tirex/explo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i.com/tirex/explore/node?node=AL.DauNuN1PpZ4LUiXH3iw__VLyFKFf__LATEST" TargetMode="External"/><Relationship Id="rId2" Type="http://schemas.openxmlformats.org/officeDocument/2006/relationships/hyperlink" Target="https://dev.ti.com/tirex/explore/node?node=AHoEHc6j2uX.XSbB65w0Tg__VLyFKFf__LATES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878589" y="2042891"/>
            <a:ext cx="7529277" cy="217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TSF-P100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Windows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직접 설치 메뉴얼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3DBAF0-5895-4436-8D43-2F61D3B8C9CC}"/>
              </a:ext>
            </a:extLst>
          </p:cNvPr>
          <p:cNvCxnSpPr>
            <a:cxnSpLocks/>
          </p:cNvCxnSpPr>
          <p:nvPr/>
        </p:nvCxnSpPr>
        <p:spPr>
          <a:xfrm>
            <a:off x="958024" y="4403427"/>
            <a:ext cx="7235722" cy="0"/>
          </a:xfrm>
          <a:prstGeom prst="line">
            <a:avLst/>
          </a:prstGeom>
          <a:ln w="63500">
            <a:solidFill>
              <a:srgbClr val="FFD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91072F6-DF01-43B3-97DF-5CF44FFD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12" y="2018852"/>
            <a:ext cx="2806985" cy="2384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F76EC-847B-4589-80A1-D3DCECF7C099}"/>
              </a:ext>
            </a:extLst>
          </p:cNvPr>
          <p:cNvSpPr txBox="1"/>
          <p:nvPr/>
        </p:nvSpPr>
        <p:spPr>
          <a:xfrm>
            <a:off x="5244425" y="5065392"/>
            <a:ext cx="17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2021.10.03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 포트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28933-1285-497D-A1F4-A05E8AAC9002}"/>
              </a:ext>
            </a:extLst>
          </p:cNvPr>
          <p:cNvSpPr txBox="1"/>
          <p:nvPr/>
        </p:nvSpPr>
        <p:spPr>
          <a:xfrm>
            <a:off x="873983" y="1806485"/>
            <a:ext cx="57152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‘Long Range’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소프트웨어가 탑재된 레이더에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Config Type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Sence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and Detect’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선택한 경우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Send Configuration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후에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다음과 같은 에러 로그가 출력됨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Send Configuration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다시 테스트 전에 전원을 한번 분리 후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 연결해야 함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0B17D3-1AF2-4B7B-B531-3EC73FC9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1" y="1847713"/>
            <a:ext cx="4343776" cy="3162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AF8B47-2D58-4C84-B19C-A9DFE08F30AA}"/>
              </a:ext>
            </a:extLst>
          </p:cNvPr>
          <p:cNvSpPr txBox="1"/>
          <p:nvPr/>
        </p:nvSpPr>
        <p:spPr>
          <a:xfrm>
            <a:off x="806824" y="5307269"/>
            <a:ext cx="571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gui_main.py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수정을 통해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포인트에 나타나는 좌표 값을 출력해볼 수 있음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1BA1B0-70BA-4FFC-ABF7-7D19EF18A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33" y="5268748"/>
            <a:ext cx="4709568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4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7EA0B-9B3A-444A-934D-024322CDF1A2}"/>
              </a:ext>
            </a:extLst>
          </p:cNvPr>
          <p:cNvSpPr/>
          <p:nvPr/>
        </p:nvSpPr>
        <p:spPr>
          <a:xfrm>
            <a:off x="4366979" y="3075057"/>
            <a:ext cx="3458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WIFI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326732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05B4C-5854-4A7A-BE1B-B6BBDD4C6AB4}"/>
              </a:ext>
            </a:extLst>
          </p:cNvPr>
          <p:cNvSpPr txBox="1"/>
          <p:nvPr/>
        </p:nvSpPr>
        <p:spPr>
          <a:xfrm>
            <a:off x="1802091" y="1310183"/>
            <a:ext cx="8587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https://github.com/seunghwanly/mobius-docker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Seunghwanly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님의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바탕으로 작성되었습니다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6D67E5-8C6D-4008-A723-8F4C866C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2639620"/>
            <a:ext cx="7695414" cy="35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9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806825" y="1970059"/>
            <a:ext cx="56190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시 주의사항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5.x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버전의 연결 인증 방법을 허용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 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설치를 이미 한 경우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윈도우 검색에서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installer’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-MySQL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 Reconfigure-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Autuentication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Method-Use Legacy Authentication Method(Retain MySQL 5.x Compatibility)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설치를 하는 경우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진행 과정에서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Method-Use Legacy Authentication Method(Retain MySQL 5.x Compatibility)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0DDD0-842E-4683-827A-5F29B38B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73" y="2132136"/>
            <a:ext cx="5334462" cy="2057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EC7E4D-D51C-45D4-BE09-1194D35D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" t="168" r="120" b="22903"/>
          <a:stretch/>
        </p:blipFill>
        <p:spPr>
          <a:xfrm>
            <a:off x="6425871" y="2523169"/>
            <a:ext cx="5382465" cy="29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Mosquitto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806824" y="1970059"/>
            <a:ext cx="10811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32-bit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hlinkClick r:id="rId2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https://mosquito.org/files/binary/win32/mosquito-2.0.4-install-windows-x86.exe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64-bit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https://mosquito.org/files/binary/win32/mosquito-2.0.4-install-windows-x64.exe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설정으로 설치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Win64 OpenSSL 1.1.1L Light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http://slproweb.com/download/Win64OpenSSL_Light-1_1_1L.exe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OpenSSL-Win64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폴더에서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libssl-1_1-x64.dll, libcrypto-1_1-x64.dll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mosquitto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폴더에 복사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108114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설치되지 않은 경우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Node.js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https://nodejs.org/ko/download/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LTS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Window) 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https://github.com/IoTKETI/Mobius/archive/2.4.36.zip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 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접속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–u root –p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CREATE DATABASE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mobiusdb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USE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mobuisdb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SOURCE ‘{mobius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}\Mobius-2.4.36\mobius\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mobiusdb.sql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SHOW DATABASES;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SHOW TABLES;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존재 확인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QUIT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885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1081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{mobius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}\Mobius-2.4.36\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conf.json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=&gt; “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dbpass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”: “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{MySQL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{mobius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}\Mobius-2.4.36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이동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npm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install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24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nCube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1081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nCube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https://github.com/IoTKETI/nCube-Thyme-Nodejs/archive/2.3.2.zip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nCube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경로로 이동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npm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install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62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연결을 위한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TAS_RADAR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10811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tas_sample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https://github.com/seunghwanly/mobius-docker/tree/main/mobius/radar/tas_radar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 다운로드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tas_radar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경로로 이동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npm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install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43599-F25A-40CB-941A-B9D154E1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15" y="3375263"/>
            <a:ext cx="7864522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3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1081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윈도우 설정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및 인터넷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-windows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방화벽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고급 설정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인바운드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규칙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 규칙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선택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프로토콜 및 포트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3000-3999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허용으로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TCP, UDP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개의 규칙 생성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목적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CAEB4C-A283-4A88-ACD1-1F390375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47" y="3828634"/>
            <a:ext cx="4900085" cy="2339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3D6E10-4C96-488A-817C-21E971B6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99" y="3828634"/>
            <a:ext cx="5387807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7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676062-91F1-4DB8-ABBA-B56BC1401D20}"/>
              </a:ext>
            </a:extLst>
          </p:cNvPr>
          <p:cNvSpPr txBox="1"/>
          <p:nvPr/>
        </p:nvSpPr>
        <p:spPr>
          <a:xfrm>
            <a:off x="1256362" y="787333"/>
            <a:ext cx="850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순서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23E92-2C91-484E-94A2-66429C6EE036}"/>
              </a:ext>
            </a:extLst>
          </p:cNvPr>
          <p:cNvSpPr txBox="1"/>
          <p:nvPr/>
        </p:nvSpPr>
        <p:spPr>
          <a:xfrm>
            <a:off x="1963415" y="2160827"/>
            <a:ext cx="8767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mmWave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Sensors Industrial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ToolBox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4.8.0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 포트 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3F8172-4617-4D1B-83AE-48CDF5A0530D}"/>
              </a:ext>
            </a:extLst>
          </p:cNvPr>
          <p:cNvSpPr/>
          <p:nvPr/>
        </p:nvSpPr>
        <p:spPr>
          <a:xfrm>
            <a:off x="1305669" y="1577624"/>
            <a:ext cx="2200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95A0D5-4C87-4CED-A28B-3EE8EBE47BDB}"/>
              </a:ext>
            </a:extLst>
          </p:cNvPr>
          <p:cNvSpPr/>
          <p:nvPr/>
        </p:nvSpPr>
        <p:spPr>
          <a:xfrm>
            <a:off x="1305669" y="3554518"/>
            <a:ext cx="2200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Wifi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66B62-2209-42BB-9580-B9F96CD0C33E}"/>
              </a:ext>
            </a:extLst>
          </p:cNvPr>
          <p:cNvSpPr txBox="1"/>
          <p:nvPr/>
        </p:nvSpPr>
        <p:spPr>
          <a:xfrm>
            <a:off x="1963414" y="4295345"/>
            <a:ext cx="8767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nCube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-Thyme-Nodejs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4607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Mosquitto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경로로 이동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mosquitto.exe –v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스크립트 실행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회만 실행 시키면 되며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여부는 작업관리자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서비스에서 확인 가능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센서와 연결 할 와이파이 연결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윈도우 설정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및 인터넷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이더넷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어뎁터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옵션 변경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vEthernet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안함 변경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와이파이 새로 연결 시 마다 필요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8C417F-C8FE-42E3-B91E-219C4BF1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02" y="1274598"/>
            <a:ext cx="6255584" cy="51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9" y="1736977"/>
            <a:ext cx="9508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경로로 이동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 mobius.js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7BA4F4-390D-4AFE-AE42-62CA2B86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28" y="2256866"/>
            <a:ext cx="8420943" cy="40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454E2A-3AD1-43B1-994C-5CB0AA5111BB}"/>
              </a:ext>
            </a:extLst>
          </p:cNvPr>
          <p:cNvSpPr/>
          <p:nvPr/>
        </p:nvSpPr>
        <p:spPr>
          <a:xfrm>
            <a:off x="2788024" y="2662518"/>
            <a:ext cx="95922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7676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8" y="1736977"/>
            <a:ext cx="99777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 mobius.js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상태에서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{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nCube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}\nCube-Thyme-Nodejs-2.3.2\conf.js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cse.host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mobius.js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나온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변경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{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nCube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 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 thyme.js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창에서 모두 로그가 아래와 같이 뜨면 연결 성공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FF7E8-66C7-4ABC-BEE2-2EB299B8F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73"/>
          <a:stretch/>
        </p:blipFill>
        <p:spPr>
          <a:xfrm>
            <a:off x="7485631" y="2162707"/>
            <a:ext cx="4241533" cy="282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01D34A-140A-47DC-9023-B59FD2F6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88" y="3596147"/>
            <a:ext cx="7489824" cy="27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07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797858" y="1736977"/>
            <a:ext cx="997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스크립트 실행 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tas_sample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폴더로 이동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{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tas_sample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경로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 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nodemon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index.js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496B1-46B9-417A-83EF-5802B4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29" y="3106032"/>
            <a:ext cx="6544141" cy="26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2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Provisioning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AE1-781D-48C3-85F9-5795729C7A9C}"/>
              </a:ext>
            </a:extLst>
          </p:cNvPr>
          <p:cNvSpPr txBox="1"/>
          <p:nvPr/>
        </p:nvSpPr>
        <p:spPr>
          <a:xfrm>
            <a:off x="797858" y="1736977"/>
            <a:ext cx="99777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https://velog.io/@seunghwanly/Radar-%EC%84%A4%EC%A0%95%ED%95%98%EA%B8%B0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Seunghwanly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님의 블로그 글을 참조하여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Provisioning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진행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Provisioning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시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 제조가 아닌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Andriod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스마트폰이 필요합니다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(LG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 폰에서는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Provisioning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성공하는 경우가 매우 드물었습니다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파워로직스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직원 분의 말씀에 따르면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삼성이 와이파이 연결 모듈을 자체 모듈로 변경한 것이 원인이라고 하셨습니다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LG G6 Android 8.0, 9.0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연결 테스트 하였습니다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provisioning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시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2.4GHz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와이파이 사용이 권장됩니다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(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센서가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2.4GHz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테스트 되었다고 말씀하셨습니다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.)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70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Provisioning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AE1-781D-48C3-85F9-5795729C7A9C}"/>
              </a:ext>
            </a:extLst>
          </p:cNvPr>
          <p:cNvSpPr txBox="1"/>
          <p:nvPr/>
        </p:nvSpPr>
        <p:spPr>
          <a:xfrm>
            <a:off x="797858" y="1736977"/>
            <a:ext cx="9977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실행 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센서를 연결 할 와이파이 연결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하고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정보 기능 사용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해야합니다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Provisioning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성공한 레이더는 와이파이 검색에 잡히지 않습니다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Provisioning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시도하려고 하는 경우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Provisioning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했던 와이파이가 없는 환경에서 레이더 전원을 연결합니다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245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Provisioning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AE1-781D-48C3-85F9-5795729C7A9C}"/>
              </a:ext>
            </a:extLst>
          </p:cNvPr>
          <p:cNvSpPr txBox="1"/>
          <p:nvPr/>
        </p:nvSpPr>
        <p:spPr>
          <a:xfrm>
            <a:off x="797858" y="1736977"/>
            <a:ext cx="99777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이외의 상황에서도 레이더 센서 와이파이가 검색되지 않는 경우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 시간 대기 후 연결을 시도하였습니다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Provisioning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 후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Devices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레이더 검색이 안되는 경우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와이파이를 한 번 껐다가 켜는 것을 권장합니다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Provisioning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 후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Devices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서버 </a:t>
            </a: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 웹페이지가 다른 경우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페이지는 업그레이드 테스트용 페이지로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연결 방법을 전달받지 못하였습니다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페이지는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롤백된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패치로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경우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레이더 센서로 테스트 해보거나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</a:t>
            </a:r>
            <a:r>
              <a:rPr lang="ko-KR" altLang="en-US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파워로직스에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문의하는 것을 권장합니다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401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C2673-0DC7-4434-9DC0-0D206430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172" y="1780483"/>
            <a:ext cx="4689812" cy="75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3F28B-D109-42C1-9221-03B8CA8DDCA0}"/>
              </a:ext>
            </a:extLst>
          </p:cNvPr>
          <p:cNvSpPr txBox="1"/>
          <p:nvPr/>
        </p:nvSpPr>
        <p:spPr>
          <a:xfrm>
            <a:off x="797859" y="1736977"/>
            <a:ext cx="59884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Tas_sample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\index.js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tasHandler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함수의 시작 부분에 데이터를 출력하는 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console.info(data);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추가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연결 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 정보가 출력되는 것을 확인할 수 있습니다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진수로 이뤄진 데이터가 출력되며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그림과 같은 데이터로 변환시킨 데이터를 확인하기 위해서는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index.js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더 수정해야하는 것으로 보입니다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44BEA9-A99C-49A1-AEB1-D43387F2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283" y="3197312"/>
            <a:ext cx="4867835" cy="10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3F28B-D109-42C1-9221-03B8CA8DDCA0}"/>
              </a:ext>
            </a:extLst>
          </p:cNvPr>
          <p:cNvSpPr txBox="1"/>
          <p:nvPr/>
        </p:nvSpPr>
        <p:spPr>
          <a:xfrm>
            <a:off x="797858" y="1736977"/>
            <a:ext cx="10121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진행해보지 못한 시계열 데이터를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시각화하는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추가 튜토리얼이 있어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링크로 첨부합니다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https://velog.io/@seunghwanly/Grafana%EB%A1%9C-%EB%8D%B0%EC%9D%B4%ED%84%B0-%EB%93%A4%EC%96%B4%EC%98%A4%EB%8A%94-%EA%B2%83-%ED%99%95%EC%9D%B8%ED%95%98%EA%B8%B0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01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7EA0B-9B3A-444A-934D-024322CDF1A2}"/>
              </a:ext>
            </a:extLst>
          </p:cNvPr>
          <p:cNvSpPr/>
          <p:nvPr/>
        </p:nvSpPr>
        <p:spPr>
          <a:xfrm>
            <a:off x="4366979" y="3075057"/>
            <a:ext cx="3458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</a:t>
            </a:r>
          </a:p>
        </p:txBody>
      </p:sp>
    </p:spTree>
    <p:extLst>
      <p:ext uri="{BB962C8B-B14F-4D97-AF65-F5344CB8AC3E}">
        <p14:creationId xmlns:p14="http://schemas.microsoft.com/office/powerpoint/2010/main" val="122856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mmWave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Sensors Industrial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ToolBox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4.8.0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806825" y="1970059"/>
            <a:ext cx="6418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https://dev.ti.com/tirex/explore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https://dev.ti.com/tirex/explore/node?node=AJoMGA2ID9pCPWEKPi16wg__VLyFKFf__LATEST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Resource Explorer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mmWave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Industrial Toolbox – 4.8.0 – Download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C:\ti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 생성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 내부에 압축 풀기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사용할 프로그램에서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폴더가 있어야 하는 버그 때문에 생성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D75F9-D11B-4DCB-9A51-6A65C283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625" y="1970059"/>
            <a:ext cx="4198984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5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mmWave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Sensors Industrial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ToolBox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4.8.0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806825" y="1970059"/>
            <a:ext cx="6418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gui_main.py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있는 폴더로 이동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C:\ti\mmwave_industrial_toolbox_4_8_0\labs\people_counting\visualizer )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more setUpEnvironment.bat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후 나타나는 라이브러리 설치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(pip install pyqt5,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pyopengl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…)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Python gui_main.py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70CA73-2044-4704-BEB0-858C60E8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85" y="4805923"/>
            <a:ext cx="7262489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0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 포트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806825" y="1970059"/>
            <a:ext cx="6418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 센서 연결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전원 연결 및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노트북 연결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창에서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장치 관리자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COM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번호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마우스 고스트 클릭 현상이 발생하는 경우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개의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포트에 대해 속성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설정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 설정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직렬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이뉴머레이터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체크 해제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7BAA91-5C3A-4DC0-8EAF-D49B89C5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8"/>
          <a:stretch/>
        </p:blipFill>
        <p:spPr>
          <a:xfrm>
            <a:off x="8450576" y="1400194"/>
            <a:ext cx="2057578" cy="47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 포트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9924-4400-4389-A734-E9DA14203ADF}"/>
              </a:ext>
            </a:extLst>
          </p:cNvPr>
          <p:cNvSpPr txBox="1"/>
          <p:nvPr/>
        </p:nvSpPr>
        <p:spPr>
          <a:xfrm>
            <a:off x="806824" y="1970059"/>
            <a:ext cx="94683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gui_main.py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화면에서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 to Com Ports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연결 확인한 포트 번호 입력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TSF-P100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레이더에는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‘Long Range People Detection’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전용 소프트웨어가 탑재된 버전과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‘Sense and Detect HVAC Control’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전용 소프트웨어가 탑재된 버전 두가지가 존재함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=&gt;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버전인지 확인이 안 된 경우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두가지 연결을 모두 시도해보고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연결 후 로그 화면과 클라우드 포인트 감지를 통해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Long Range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https://dev.ti.com/tirex/explore/node?node=AHoEHc6j2uX.XSbB65w0Tg__VLyFKFf__LATEST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Sense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Detect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HVAC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Control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https://dev.ti.com/tirex/explore/node?node=AL.DauNuN1PpZ4LUiXH3iw__VLyFKFf__LATEST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11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 포트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42C14-638D-461C-9EA1-AFA9D0C7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1465"/>
            <a:ext cx="4962191" cy="899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28933-1285-497D-A1F4-A05E8AAC9002}"/>
              </a:ext>
            </a:extLst>
          </p:cNvPr>
          <p:cNvSpPr txBox="1"/>
          <p:nvPr/>
        </p:nvSpPr>
        <p:spPr>
          <a:xfrm>
            <a:off x="685574" y="1740234"/>
            <a:ext cx="49621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Long Range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경우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Long Range ‘People Detection’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 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 Configuration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‘C:\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\mmwave_industrial_toolbox_4_8_0\labs\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long_range_people_detection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\68xx_long_range_people_det\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chirp_configs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‘people_detection_and_tracking_50m_2D.cfg’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‘Send Configuration’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움직였을 때 클라우드 포인트가 출력됨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6AE4FA-3B6C-401B-A360-09AC70B9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295" y="2927841"/>
            <a:ext cx="2568163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806824" y="689823"/>
            <a:ext cx="986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연결 포트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28933-1285-497D-A1F4-A05E8AAC9002}"/>
              </a:ext>
            </a:extLst>
          </p:cNvPr>
          <p:cNvSpPr txBox="1"/>
          <p:nvPr/>
        </p:nvSpPr>
        <p:spPr>
          <a:xfrm>
            <a:off x="685574" y="1740234"/>
            <a:ext cx="49621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Sense and Detect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경우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Long Range ‘Sense and Detect HVAC Control’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 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 Configuration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‘C:\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\mmwave_industrial_toolbox_4_8_0\labs\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people_counting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\68xx_Sense_and_Direct_HVAC_Control\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chirp_configs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sense_and_direct_68xx.cfg’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‘Send Configuration’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움직였을 때 클라우드 포인트가 출력됨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DD99A9-461D-440A-91F5-E289912C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27" y="1867640"/>
            <a:ext cx="3086367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095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verpass Black - Overpass Light">
      <a:majorFont>
        <a:latin typeface="Overpass Black"/>
        <a:ea typeface="Arial Unicode MS"/>
        <a:cs typeface=""/>
      </a:majorFont>
      <a:minorFont>
        <a:latin typeface="Overpas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07AFF"/>
        </a:solidFill>
        <a:ln>
          <a:noFill/>
        </a:ln>
      </a:spPr>
      <a:bodyPr rtlCol="0" anchor="ctr"/>
      <a:lstStyle>
        <a:defPPr algn="ctr">
          <a:defRPr sz="24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1605</Words>
  <Application>Microsoft Office PowerPoint</Application>
  <PresentationFormat>와이드스크린</PresentationFormat>
  <Paragraphs>160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 ExtraBold</vt:lpstr>
      <vt:lpstr>Wingdings</vt:lpstr>
      <vt:lpstr>Overpass Light</vt:lpstr>
      <vt:lpstr>Overpass Black</vt:lpstr>
      <vt:lpstr>Arial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김태환</cp:lastModifiedBy>
  <cp:revision>302</cp:revision>
  <dcterms:created xsi:type="dcterms:W3CDTF">2019-04-06T05:20:47Z</dcterms:created>
  <dcterms:modified xsi:type="dcterms:W3CDTF">2021-10-05T07:36:25Z</dcterms:modified>
</cp:coreProperties>
</file>